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4" d="100"/>
          <a:sy n="74" d="100"/>
        </p:scale>
        <p:origin x="-58" y="-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157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9051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123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89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961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027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895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267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684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503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627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20A31-CAD9-42AF-8CD0-6EAA12C111E6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993FF-90BF-444B-B671-F6647A9AB4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801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05" y="108279"/>
            <a:ext cx="11084943" cy="6633558"/>
          </a:xfrm>
          <a:prstGeom prst="rect">
            <a:avLst/>
          </a:prstGeom>
        </p:spPr>
      </p:pic>
      <p:sp>
        <p:nvSpPr>
          <p:cNvPr id="5" name="向下箭號 4"/>
          <p:cNvSpPr/>
          <p:nvPr/>
        </p:nvSpPr>
        <p:spPr>
          <a:xfrm>
            <a:off x="5745192" y="3510951"/>
            <a:ext cx="60385" cy="45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左箭號 5"/>
          <p:cNvSpPr/>
          <p:nvPr/>
        </p:nvSpPr>
        <p:spPr>
          <a:xfrm>
            <a:off x="5745192" y="3425058"/>
            <a:ext cx="1863306" cy="5029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FFFF00"/>
                </a:solidFill>
              </a:rPr>
              <a:t>家長停車區</a:t>
            </a:r>
          </a:p>
        </p:txBody>
      </p:sp>
      <p:sp>
        <p:nvSpPr>
          <p:cNvPr id="7" name="向下箭號 6"/>
          <p:cNvSpPr/>
          <p:nvPr/>
        </p:nvSpPr>
        <p:spPr>
          <a:xfrm>
            <a:off x="5529531" y="2208951"/>
            <a:ext cx="431322" cy="12161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FFFF00"/>
                </a:solidFill>
              </a:rPr>
              <a:t>下行李區</a:t>
            </a:r>
          </a:p>
        </p:txBody>
      </p:sp>
      <p:sp>
        <p:nvSpPr>
          <p:cNvPr id="8" name="向右箭號圖說文字 7"/>
          <p:cNvSpPr/>
          <p:nvPr/>
        </p:nvSpPr>
        <p:spPr>
          <a:xfrm>
            <a:off x="3097575" y="3047958"/>
            <a:ext cx="1985052" cy="92598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FFFF00"/>
                </a:solidFill>
              </a:rPr>
              <a:t>住宿</a:t>
            </a:r>
            <a:endParaRPr lang="en-US" altLang="zh-TW" b="1" dirty="0">
              <a:solidFill>
                <a:srgbClr val="FFFF00"/>
              </a:solidFill>
            </a:endParaRPr>
          </a:p>
          <a:p>
            <a:pPr algn="ctr"/>
            <a:r>
              <a:rPr lang="zh-TW" altLang="en-US" b="1" dirty="0">
                <a:solidFill>
                  <a:srgbClr val="FFFF00"/>
                </a:solidFill>
              </a:rPr>
              <a:t>報到處</a:t>
            </a:r>
          </a:p>
        </p:txBody>
      </p:sp>
      <p:sp>
        <p:nvSpPr>
          <p:cNvPr id="9" name="向上箭號 8"/>
          <p:cNvSpPr/>
          <p:nvPr/>
        </p:nvSpPr>
        <p:spPr>
          <a:xfrm>
            <a:off x="7013275" y="5144084"/>
            <a:ext cx="45719" cy="586597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弧形 10"/>
          <p:cNvSpPr/>
          <p:nvPr/>
        </p:nvSpPr>
        <p:spPr>
          <a:xfrm>
            <a:off x="6590581" y="4578039"/>
            <a:ext cx="86264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1235970" y="724126"/>
            <a:ext cx="677108" cy="5904781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vert="eaVert" wrap="square" rtlCol="0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校園環境及新生住宿報到路線圖</a:t>
            </a: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529530" y="3807936"/>
            <a:ext cx="102339" cy="723689"/>
          </a:xfrm>
          <a:prstGeom prst="rect">
            <a:avLst/>
          </a:prstGeom>
        </p:spPr>
      </p:pic>
      <p:cxnSp>
        <p:nvCxnSpPr>
          <p:cNvPr id="27" name="直線單箭頭接點 26"/>
          <p:cNvCxnSpPr/>
          <p:nvPr/>
        </p:nvCxnSpPr>
        <p:spPr>
          <a:xfrm flipV="1">
            <a:off x="7058994" y="4718649"/>
            <a:ext cx="316591" cy="2846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 flipH="1">
            <a:off x="6262777" y="4600898"/>
            <a:ext cx="672860" cy="117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410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17</Words>
  <Application>Microsoft Office PowerPoint</Application>
  <PresentationFormat>自訂</PresentationFormat>
  <Paragraphs>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27</cp:revision>
  <cp:lastPrinted>2021-09-10T01:15:39Z</cp:lastPrinted>
  <dcterms:created xsi:type="dcterms:W3CDTF">2021-09-07T09:37:02Z</dcterms:created>
  <dcterms:modified xsi:type="dcterms:W3CDTF">2021-09-11T00:47:12Z</dcterms:modified>
</cp:coreProperties>
</file>